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iam Hazel Rodriguez López" userId="736c5e66db37b346" providerId="LiveId" clId="{0D53E98C-2FF0-40A3-BECD-0B9061C3FDEA}"/>
    <pc:docChg chg="custSel modSld">
      <pc:chgData name="Miriam Hazel Rodriguez López" userId="736c5e66db37b346" providerId="LiveId" clId="{0D53E98C-2FF0-40A3-BECD-0B9061C3FDEA}" dt="2024-08-26T17:11:02.252" v="0" actId="478"/>
      <pc:docMkLst>
        <pc:docMk/>
      </pc:docMkLst>
      <pc:sldChg chg="delSp mod">
        <pc:chgData name="Miriam Hazel Rodriguez López" userId="736c5e66db37b346" providerId="LiveId" clId="{0D53E98C-2FF0-40A3-BECD-0B9061C3FDEA}" dt="2024-08-26T17:11:02.252" v="0" actId="478"/>
        <pc:sldMkLst>
          <pc:docMk/>
          <pc:sldMk cId="2550003206" sldId="257"/>
        </pc:sldMkLst>
        <pc:picChg chg="del">
          <ac:chgData name="Miriam Hazel Rodriguez López" userId="736c5e66db37b346" providerId="LiveId" clId="{0D53E98C-2FF0-40A3-BECD-0B9061C3FDEA}" dt="2024-08-26T17:11:02.252" v="0" actId="478"/>
          <ac:picMkLst>
            <pc:docMk/>
            <pc:sldMk cId="2550003206" sldId="257"/>
            <ac:picMk id="7" creationId="{7F35C331-2F5E-7256-DFDA-349BAEB7A82E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7:08:11.50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DF90-03A6-4BAE-A82D-852F4D96EB28}" type="datetimeFigureOut">
              <a:rPr lang="es-MX" smtClean="0"/>
              <a:t>27/08/2024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70E03-F523-4DA7-9D37-7AE038B52FCE}" type="slidenum">
              <a:rPr lang="es-MX" smtClean="0"/>
              <a:t>‹Nº›</a:t>
            </a:fld>
            <a:endParaRPr lang="es-MX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4588FB41-577A-2F23-7764-A0DADCED90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43771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107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DF90-03A6-4BAE-A82D-852F4D96EB28}" type="datetimeFigureOut">
              <a:rPr lang="es-MX" smtClean="0"/>
              <a:t>27/08/2024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70E03-F523-4DA7-9D37-7AE038B52F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5290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DF90-03A6-4BAE-A82D-852F4D96EB28}" type="datetimeFigureOut">
              <a:rPr lang="es-MX" smtClean="0"/>
              <a:t>27/08/2024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70E03-F523-4DA7-9D37-7AE038B52FCE}" type="slidenum">
              <a:rPr lang="es-MX" smtClean="0"/>
              <a:t>‹Nº›</a:t>
            </a:fld>
            <a:endParaRPr lang="es-MX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6847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DF90-03A6-4BAE-A82D-852F4D96EB28}" type="datetimeFigureOut">
              <a:rPr lang="es-MX" smtClean="0"/>
              <a:t>27/08/2024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70E03-F523-4DA7-9D37-7AE038B52F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309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DF90-03A6-4BAE-A82D-852F4D96EB28}" type="datetimeFigureOut">
              <a:rPr lang="es-MX" smtClean="0"/>
              <a:t>27/08/2024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70E03-F523-4DA7-9D37-7AE038B52FCE}" type="slidenum">
              <a:rPr lang="es-MX" smtClean="0"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4350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DF90-03A6-4BAE-A82D-852F4D96EB28}" type="datetimeFigureOut">
              <a:rPr lang="es-MX" smtClean="0"/>
              <a:t>27/08/2024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70E03-F523-4DA7-9D37-7AE038B52F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6892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DF90-03A6-4BAE-A82D-852F4D96EB28}" type="datetimeFigureOut">
              <a:rPr lang="es-MX" smtClean="0"/>
              <a:t>27/08/2024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70E03-F523-4DA7-9D37-7AE038B52F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2004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DF90-03A6-4BAE-A82D-852F4D96EB28}" type="datetimeFigureOut">
              <a:rPr lang="es-MX" smtClean="0"/>
              <a:t>27/08/2024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70E03-F523-4DA7-9D37-7AE038B52F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1380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DF90-03A6-4BAE-A82D-852F4D96EB28}" type="datetimeFigureOut">
              <a:rPr lang="es-MX" smtClean="0"/>
              <a:t>27/08/2024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70E03-F523-4DA7-9D37-7AE038B52FCE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4E51053-8A0E-DD78-ED1F-00C4CD0B4B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575887" cy="161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218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DF90-03A6-4BAE-A82D-852F4D96EB28}" type="datetimeFigureOut">
              <a:rPr lang="es-MX" smtClean="0"/>
              <a:t>27/08/2024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70E03-F523-4DA7-9D37-7AE038B52F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2368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DF90-03A6-4BAE-A82D-852F4D96EB28}" type="datetimeFigureOut">
              <a:rPr lang="es-MX" smtClean="0"/>
              <a:t>27/08/2024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70E03-F523-4DA7-9D37-7AE038B52F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6395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DF90-03A6-4BAE-A82D-852F4D96EB28}" type="datetimeFigureOut">
              <a:rPr lang="es-MX" smtClean="0"/>
              <a:t>27/08/2024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70E03-F523-4DA7-9D37-7AE038B52F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2863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DF90-03A6-4BAE-A82D-852F4D96EB28}" type="datetimeFigureOut">
              <a:rPr lang="es-MX" smtClean="0"/>
              <a:t>27/08/2024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70E03-F523-4DA7-9D37-7AE038B52F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4093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DF90-03A6-4BAE-A82D-852F4D96EB28}" type="datetimeFigureOut">
              <a:rPr lang="es-MX" smtClean="0"/>
              <a:t>27/08/2024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70E03-F523-4DA7-9D37-7AE038B52F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9164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DF90-03A6-4BAE-A82D-852F4D96EB28}" type="datetimeFigureOut">
              <a:rPr lang="es-MX" smtClean="0"/>
              <a:t>27/08/2024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70E03-F523-4DA7-9D37-7AE038B52F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489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DF90-03A6-4BAE-A82D-852F4D96EB28}" type="datetimeFigureOut">
              <a:rPr lang="es-MX" smtClean="0"/>
              <a:t>27/08/2024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70E03-F523-4DA7-9D37-7AE038B52F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7571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ADF90-03A6-4BAE-A82D-852F4D96EB28}" type="datetimeFigureOut">
              <a:rPr lang="es-MX" smtClean="0"/>
              <a:t>27/08/2024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EE70E03-F523-4DA7-9D37-7AE038B52F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5932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616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id="{5E212134-29A6-02B5-961D-F9DD819B4E42}"/>
                  </a:ext>
                </a:extLst>
              </p14:cNvPr>
              <p14:cNvContentPartPr/>
              <p14:nvPr/>
            </p14:nvContentPartPr>
            <p14:xfrm>
              <a:off x="884083" y="1993928"/>
              <a:ext cx="360" cy="36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5E212134-29A6-02B5-961D-F9DD819B4E4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7963" y="1987808"/>
                <a:ext cx="1260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000320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</TotalTime>
  <Words>0</Words>
  <Application>Microsoft Office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Trebuchet MS</vt:lpstr>
      <vt:lpstr>Wingdings 3</vt:lpstr>
      <vt:lpstr>Faceta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Miriam Hazel Rodriguez López</dc:creator>
  <cp:lastModifiedBy>user</cp:lastModifiedBy>
  <cp:revision>2</cp:revision>
  <dcterms:created xsi:type="dcterms:W3CDTF">2024-08-26T16:37:37Z</dcterms:created>
  <dcterms:modified xsi:type="dcterms:W3CDTF">2024-08-27T18:48:20Z</dcterms:modified>
</cp:coreProperties>
</file>